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5" r:id="rId1"/>
  </p:sldMasterIdLst>
  <p:sldIdLst>
    <p:sldId id="256" r:id="rId2"/>
    <p:sldId id="262" r:id="rId3"/>
    <p:sldId id="263" r:id="rId4"/>
    <p:sldId id="264" r:id="rId5"/>
    <p:sldId id="265" r:id="rId6"/>
    <p:sldId id="266" r:id="rId7"/>
    <p:sldId id="267" r:id="rId8"/>
    <p:sldId id="268" r:id="rId9"/>
    <p:sldId id="269" r:id="rId10"/>
    <p:sldId id="270"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10/26/2016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7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71411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6703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1264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80085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6885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3823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21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09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624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14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727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09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31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855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86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323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10/26/2016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781903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CBA 3</a:t>
            </a:r>
            <a:br>
              <a:rPr lang="en-US" dirty="0" smtClean="0"/>
            </a:br>
            <a:r>
              <a:rPr lang="en-US" dirty="0" smtClean="0"/>
              <a:t>Division</a:t>
            </a:r>
            <a:endParaRPr lang="en-US" dirty="0"/>
          </a:p>
        </p:txBody>
      </p:sp>
      <p:sp>
        <p:nvSpPr>
          <p:cNvPr id="3" name="Subtitle 2"/>
          <p:cNvSpPr>
            <a:spLocks noGrp="1"/>
          </p:cNvSpPr>
          <p:nvPr>
            <p:ph type="subTitle" idx="1"/>
          </p:nvPr>
        </p:nvSpPr>
        <p:spPr/>
        <p:txBody>
          <a:bodyPr>
            <a:normAutofit/>
          </a:bodyPr>
          <a:lstStyle/>
          <a:p>
            <a:r>
              <a:rPr lang="en-US" sz="4400" dirty="0" smtClean="0">
                <a:solidFill>
                  <a:srgbClr val="C00000"/>
                </a:solidFill>
              </a:rPr>
              <a:t>Do your best!!!</a:t>
            </a:r>
            <a:endParaRPr lang="en-US" sz="4400" dirty="0">
              <a:solidFill>
                <a:srgbClr val="C00000"/>
              </a:solidFill>
            </a:endParaRPr>
          </a:p>
        </p:txBody>
      </p:sp>
    </p:spTree>
    <p:extLst>
      <p:ext uri="{BB962C8B-B14F-4D97-AF65-F5344CB8AC3E}">
        <p14:creationId xmlns:p14="http://schemas.microsoft.com/office/powerpoint/2010/main" val="24279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lstStyle/>
          <a:p>
            <a:r>
              <a:rPr lang="en-US" dirty="0"/>
              <a:t>Over </a:t>
            </a:r>
            <a:r>
              <a:rPr lang="en-US" dirty="0" smtClean="0"/>
              <a:t>6 </a:t>
            </a:r>
            <a:r>
              <a:rPr lang="en-US" dirty="0"/>
              <a:t>days, the school book fair sold </a:t>
            </a:r>
            <a:r>
              <a:rPr lang="en-US" dirty="0" smtClean="0"/>
              <a:t>2,811 </a:t>
            </a:r>
            <a:r>
              <a:rPr lang="en-US" dirty="0"/>
              <a:t>books. How many books were sold on average each day?</a:t>
            </a:r>
          </a:p>
        </p:txBody>
      </p:sp>
    </p:spTree>
    <p:extLst>
      <p:ext uri="{BB962C8B-B14F-4D97-AF65-F5344CB8AC3E}">
        <p14:creationId xmlns:p14="http://schemas.microsoft.com/office/powerpoint/2010/main" val="114595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Hope works at an elementary school. She purchased 660 pencils for the students at her school. She has to divide the pencils evenly among the 15 teachers at her school. Each teacher will give an equal number of pencils to his or her students. If there are 22 students in each class, how many pencils will each student at the elementary school receive?</a:t>
            </a:r>
          </a:p>
          <a:p>
            <a:r>
              <a:rPr lang="en-US" sz="3200" dirty="0" smtClean="0">
                <a:solidFill>
                  <a:srgbClr val="FF0000"/>
                </a:solidFill>
              </a:rPr>
              <a:t>Hint: Divide and divide again.</a:t>
            </a:r>
            <a:br>
              <a:rPr lang="en-US" sz="3200"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val="47371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a:t>The city of Katy has an Independence Day parade. The local volunteer group gives small flags to each of the </a:t>
            </a:r>
            <a:r>
              <a:rPr lang="en-US" dirty="0" smtClean="0"/>
              <a:t>954 </a:t>
            </a:r>
            <a:r>
              <a:rPr lang="en-US" dirty="0"/>
              <a:t>people who attend the parade. If the flags came in </a:t>
            </a:r>
            <a:r>
              <a:rPr lang="en-US" dirty="0"/>
              <a:t>9</a:t>
            </a:r>
            <a:r>
              <a:rPr lang="en-US" dirty="0" smtClean="0"/>
              <a:t> </a:t>
            </a:r>
            <a:r>
              <a:rPr lang="en-US" dirty="0"/>
              <a:t>boxes and no flags were left over, how many flags were in each box?</a:t>
            </a:r>
          </a:p>
          <a:p>
            <a:endParaRPr lang="en-US" dirty="0"/>
          </a:p>
        </p:txBody>
      </p:sp>
    </p:spTree>
    <p:extLst>
      <p:ext uri="{BB962C8B-B14F-4D97-AF65-F5344CB8AC3E}">
        <p14:creationId xmlns:p14="http://schemas.microsoft.com/office/powerpoint/2010/main" val="241271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smtClean="0"/>
              <a:t>The HSBC building in Houston </a:t>
            </a:r>
            <a:r>
              <a:rPr lang="en-US"/>
              <a:t>is </a:t>
            </a:r>
            <a:r>
              <a:rPr lang="en-US" smtClean="0"/>
              <a:t>136 </a:t>
            </a:r>
            <a:r>
              <a:rPr lang="en-US" dirty="0"/>
              <a:t>feet high and has </a:t>
            </a:r>
            <a:r>
              <a:rPr lang="en-US" dirty="0" smtClean="0"/>
              <a:t>17 </a:t>
            </a:r>
            <a:r>
              <a:rPr lang="en-US" dirty="0"/>
              <a:t>stories. How high is each story if the stories are all the same height?</a:t>
            </a:r>
          </a:p>
        </p:txBody>
      </p:sp>
    </p:spTree>
    <p:extLst>
      <p:ext uri="{BB962C8B-B14F-4D97-AF65-F5344CB8AC3E}">
        <p14:creationId xmlns:p14="http://schemas.microsoft.com/office/powerpoint/2010/main" val="118436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a:t>Roosevelt Elementary School has 119 boys in the sixth grade. All of them are planning to attend a camp. Each cabin at the camp has 14 beds. What is the smallest number of cabins Roosevelt Elementary School needs so that each boy has a bed</a:t>
            </a:r>
            <a:r>
              <a:rPr lang="en-US" dirty="0" smtClean="0"/>
              <a:t>?</a:t>
            </a:r>
          </a:p>
          <a:p>
            <a:endParaRPr lang="en-US" dirty="0"/>
          </a:p>
          <a:p>
            <a:r>
              <a:rPr lang="en-US" dirty="0" smtClean="0">
                <a:solidFill>
                  <a:srgbClr val="FF0000"/>
                </a:solidFill>
              </a:rPr>
              <a:t>Hint: Interpret Remainders</a:t>
            </a:r>
            <a:endParaRPr lang="en-US" dirty="0">
              <a:solidFill>
                <a:srgbClr val="FF0000"/>
              </a:solidFill>
            </a:endParaRPr>
          </a:p>
          <a:p>
            <a:endParaRPr lang="en-US" dirty="0"/>
          </a:p>
        </p:txBody>
      </p:sp>
    </p:spTree>
    <p:extLst>
      <p:ext uri="{BB962C8B-B14F-4D97-AF65-F5344CB8AC3E}">
        <p14:creationId xmlns:p14="http://schemas.microsoft.com/office/powerpoint/2010/main" val="251154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a:t>Allison bought 5 yards of fabric for a total of $58.05.  How much was the cost for one yard?</a:t>
            </a:r>
          </a:p>
        </p:txBody>
      </p:sp>
    </p:spTree>
    <p:extLst>
      <p:ext uri="{BB962C8B-B14F-4D97-AF65-F5344CB8AC3E}">
        <p14:creationId xmlns:p14="http://schemas.microsoft.com/office/powerpoint/2010/main" val="286010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r>
              <a:rPr lang="en-US" dirty="0"/>
              <a:t>Isaac bought some apples that cost $5.05, some bananas for $0.75, and an orange for $0.37. About how much did Isaac spend?</a:t>
            </a:r>
          </a:p>
          <a:p>
            <a:endParaRPr lang="en-US" dirty="0"/>
          </a:p>
        </p:txBody>
      </p:sp>
    </p:spTree>
    <p:extLst>
      <p:ext uri="{BB962C8B-B14F-4D97-AF65-F5344CB8AC3E}">
        <p14:creationId xmlns:p14="http://schemas.microsoft.com/office/powerpoint/2010/main" val="161717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lstStyle/>
          <a:p>
            <a:r>
              <a:rPr lang="en-US" dirty="0"/>
              <a:t>After winning a soccer game, the coach took the team out for ice cream cones. He spent $25.68 on 12 single-scoop ice cream cones. If all the ice cream cones cost the same amount, what was the cost of one ice cream cone?</a:t>
            </a:r>
          </a:p>
          <a:p>
            <a:r>
              <a:rPr lang="en-US" dirty="0"/>
              <a:t> </a:t>
            </a:r>
          </a:p>
          <a:p>
            <a:endParaRPr lang="en-US" dirty="0"/>
          </a:p>
        </p:txBody>
      </p:sp>
    </p:spTree>
    <p:extLst>
      <p:ext uri="{BB962C8B-B14F-4D97-AF65-F5344CB8AC3E}">
        <p14:creationId xmlns:p14="http://schemas.microsoft.com/office/powerpoint/2010/main" val="377541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lstStyle/>
          <a:p>
            <a:r>
              <a:rPr lang="en-US" dirty="0"/>
              <a:t>A construction company purchased 2,300 feet of lumber to build window frames for a new house. If the house will have 20 total windows that are all the same size, how much lumber will be used on each window?</a:t>
            </a:r>
          </a:p>
          <a:p>
            <a:r>
              <a:rPr lang="en-US" dirty="0"/>
              <a:t> </a:t>
            </a:r>
          </a:p>
        </p:txBody>
      </p:sp>
    </p:spTree>
    <p:extLst>
      <p:ext uri="{BB962C8B-B14F-4D97-AF65-F5344CB8AC3E}">
        <p14:creationId xmlns:p14="http://schemas.microsoft.com/office/powerpoint/2010/main" val="39573230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147</TotalTime>
  <Words>387</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Review CBA 3 Division</vt:lpstr>
      <vt:lpstr>Question 1</vt:lpstr>
      <vt:lpstr>Question 2</vt:lpstr>
      <vt:lpstr>Question 3</vt:lpstr>
      <vt:lpstr>Question 4</vt:lpstr>
      <vt:lpstr>Question 5</vt:lpstr>
      <vt:lpstr>Question 6</vt:lpstr>
      <vt:lpstr>Question 7</vt:lpstr>
      <vt:lpstr>Question 8</vt:lpstr>
      <vt:lpstr>Question 9</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CBA 3 Division</dc:title>
  <dc:creator>Khan, Nuzhat F (DWE)</dc:creator>
  <cp:lastModifiedBy>Khan, Nuzhat F (DWE)</cp:lastModifiedBy>
  <cp:revision>9</cp:revision>
  <cp:lastPrinted>2016-10-19T21:58:59Z</cp:lastPrinted>
  <dcterms:created xsi:type="dcterms:W3CDTF">2016-10-19T21:21:48Z</dcterms:created>
  <dcterms:modified xsi:type="dcterms:W3CDTF">2016-10-26T16:30:55Z</dcterms:modified>
</cp:coreProperties>
</file>