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0C03-EC0C-4A91-BA4B-DDBF59EBE96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9B536BE-E3A9-4F80-909E-B70856DF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4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0C03-EC0C-4A91-BA4B-DDBF59EBE96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9B536BE-E3A9-4F80-909E-B70856DF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5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0C03-EC0C-4A91-BA4B-DDBF59EBE96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9B536BE-E3A9-4F80-909E-B70856DF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8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0C03-EC0C-4A91-BA4B-DDBF59EBE96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9B536BE-E3A9-4F80-909E-B70856DFE2F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0436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0C03-EC0C-4A91-BA4B-DDBF59EBE96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9B536BE-E3A9-4F80-909E-B70856DF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87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0C03-EC0C-4A91-BA4B-DDBF59EBE96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36BE-E3A9-4F80-909E-B70856DF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84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0C03-EC0C-4A91-BA4B-DDBF59EBE96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36BE-E3A9-4F80-909E-B70856DF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48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0C03-EC0C-4A91-BA4B-DDBF59EBE96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36BE-E3A9-4F80-909E-B70856DF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80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C4C0C03-EC0C-4A91-BA4B-DDBF59EBE96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9B536BE-E3A9-4F80-909E-B70856DF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3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0C03-EC0C-4A91-BA4B-DDBF59EBE96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36BE-E3A9-4F80-909E-B70856DF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2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0C03-EC0C-4A91-BA4B-DDBF59EBE96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9B536BE-E3A9-4F80-909E-B70856DF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2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0C03-EC0C-4A91-BA4B-DDBF59EBE96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36BE-E3A9-4F80-909E-B70856DF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6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0C03-EC0C-4A91-BA4B-DDBF59EBE96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36BE-E3A9-4F80-909E-B70856DF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0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0C03-EC0C-4A91-BA4B-DDBF59EBE96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36BE-E3A9-4F80-909E-B70856DF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3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0C03-EC0C-4A91-BA4B-DDBF59EBE96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36BE-E3A9-4F80-909E-B70856DF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6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0C03-EC0C-4A91-BA4B-DDBF59EBE96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36BE-E3A9-4F80-909E-B70856DF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4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0C03-EC0C-4A91-BA4B-DDBF59EBE96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36BE-E3A9-4F80-909E-B70856DF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6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0C03-EC0C-4A91-BA4B-DDBF59EBE96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36BE-E3A9-4F80-909E-B70856DF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38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Common Assessments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December  2016-2017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2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444444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balls in Isaac's room, 3/5 are basketballs and 1/4 are soccer balls. What fraction of the balls, in the </a:t>
            </a:r>
            <a:r>
              <a:rPr lang="en-US" b="1" dirty="0" smtClean="0">
                <a:solidFill>
                  <a:srgbClr val="444444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simplest form</a:t>
            </a:r>
            <a:r>
              <a:rPr lang="en-US" dirty="0" smtClean="0">
                <a:solidFill>
                  <a:srgbClr val="444444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are either basketballs or soccer balls?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2000" dirty="0">
              <a:solidFill>
                <a:srgbClr val="444444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2000" dirty="0" smtClean="0">
              <a:solidFill>
                <a:srgbClr val="444444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2000" dirty="0">
              <a:solidFill>
                <a:srgbClr val="444444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444444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 is on the last slide.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7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aci has 10-inch long scarf and 2/5 of its length is red. How many inches long is the red section of the scarf.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Hint: Multiply fraction and the whole number.</a:t>
            </a:r>
          </a:p>
          <a:p>
            <a:r>
              <a:rPr lang="en-US" dirty="0" smtClean="0"/>
              <a:t>2/5 x 10= n</a:t>
            </a:r>
          </a:p>
          <a:p>
            <a:r>
              <a:rPr lang="en-US" dirty="0" smtClean="0"/>
              <a:t>Check answer on the last slide.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8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factors of </a:t>
            </a:r>
            <a:r>
              <a:rPr lang="en-US" dirty="0" smtClean="0"/>
              <a:t>63 </a:t>
            </a:r>
            <a:r>
              <a:rPr lang="en-US" dirty="0"/>
              <a:t>are 1, </a:t>
            </a:r>
            <a:r>
              <a:rPr lang="en-US" dirty="0" smtClean="0"/>
              <a:t>3,7, 9 and 63. </a:t>
            </a:r>
            <a:r>
              <a:rPr lang="en-US" dirty="0"/>
              <a:t>List the factors of </a:t>
            </a:r>
            <a:r>
              <a:rPr lang="en-US" dirty="0" smtClean="0"/>
              <a:t>63 </a:t>
            </a:r>
            <a:r>
              <a:rPr lang="en-US" dirty="0"/>
              <a:t>that are prime numbers.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You answer are two numbers that add up to make a 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080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US" dirty="0"/>
                  <a:t>Mr. </a:t>
                </a:r>
                <a:r>
                  <a:rPr lang="en-US" dirty="0" smtClean="0"/>
                  <a:t>Garry’s </a:t>
                </a:r>
                <a:r>
                  <a:rPr lang="en-US" dirty="0"/>
                  <a:t>art class uses </a:t>
                </a:r>
                <a:r>
                  <a:rPr lang="en-US" dirty="0" smtClean="0"/>
                  <a:t>10 </a:t>
                </a:r>
                <a:r>
                  <a:rPr lang="en-US" dirty="0"/>
                  <a:t>packs of construction paper in a week. How long does </a:t>
                </a:r>
                <a14:m>
                  <m:oMath xmlns:m="http://schemas.openxmlformats.org/officeDocument/2006/math">
                    <m:r>
                      <a:rPr lang="en-US" i="1"/>
                      <m:t>  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1</m:t>
                        </m:r>
                      </m:num>
                      <m:den>
                        <m:r>
                          <a:rPr lang="en-US" i="1"/>
                          <m:t>3</m:t>
                        </m:r>
                      </m:den>
                    </m:f>
                    <m:r>
                      <a:rPr lang="en-US" i="1"/>
                      <m:t>   </m:t>
                    </m:r>
                  </m:oMath>
                </a14:m>
                <a:r>
                  <a:rPr lang="en-US" dirty="0"/>
                  <a:t> of a pack of construction paper last</a:t>
                </a:r>
                <a:r>
                  <a:rPr lang="en-US" dirty="0" smtClean="0"/>
                  <a:t>?</a:t>
                </a:r>
              </a:p>
              <a:p>
                <a:pPr lvl="0"/>
                <a:endParaRPr lang="en-US" dirty="0"/>
              </a:p>
              <a:p>
                <a:pPr lvl="0"/>
                <a:endParaRPr lang="en-US" dirty="0" smtClean="0"/>
              </a:p>
              <a:p>
                <a:pPr lvl="0"/>
                <a:endParaRPr lang="en-US" dirty="0"/>
              </a:p>
              <a:p>
                <a:r>
                  <a:rPr lang="en-US" dirty="0" smtClean="0"/>
                  <a:t> Hint: start with a whole number ends in a whole number</a:t>
                </a:r>
              </a:p>
              <a:p>
                <a:r>
                  <a:rPr lang="en-US" dirty="0" smtClean="0"/>
                  <a:t> Your answer is the same as the sum of (7+8) + (7+8)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88" t="-2369" r="-1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391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How many groups of   1/3’s are in 9 wholes?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Your answer is two tens and a seven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082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Lynnet</a:t>
            </a:r>
            <a:r>
              <a:rPr lang="en-US" dirty="0" smtClean="0"/>
              <a:t> has 15-inch long scarf and 2/5 of its length is yellow. How many inches long is the yellow section of the scarf.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Hint: Multiply fraction and the whole number.</a:t>
            </a:r>
          </a:p>
          <a:p>
            <a:r>
              <a:rPr lang="en-US" dirty="0" smtClean="0"/>
              <a:t>2/5 x 15 = n</a:t>
            </a:r>
          </a:p>
          <a:p>
            <a:r>
              <a:rPr lang="en-US" dirty="0" smtClean="0"/>
              <a:t>Check answer on the last slide.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60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done? Make sure to have your work ready to check.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Answer 1 – 14/20 = 7/10 balls</a:t>
            </a:r>
          </a:p>
          <a:p>
            <a:r>
              <a:rPr lang="en-US" dirty="0" smtClean="0"/>
              <a:t>Answer 2 – 4 inch long</a:t>
            </a:r>
          </a:p>
          <a:p>
            <a:r>
              <a:rPr lang="en-US" dirty="0" smtClean="0"/>
              <a:t>Answer 6 – 6 inch long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88553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25</TotalTime>
  <Words>224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Verdana</vt:lpstr>
      <vt:lpstr>Berlin</vt:lpstr>
      <vt:lpstr>Review Common Assessments 4</vt:lpstr>
      <vt:lpstr>Question 1</vt:lpstr>
      <vt:lpstr>Question 2</vt:lpstr>
      <vt:lpstr>Question 3</vt:lpstr>
      <vt:lpstr>Question 4</vt:lpstr>
      <vt:lpstr>Question 5</vt:lpstr>
      <vt:lpstr>Question 6</vt:lpstr>
      <vt:lpstr>Are you done? Make sure to have your work ready to check.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Common Assessments 4</dc:title>
  <dc:creator>Khan, Nuzhat F (DWE)</dc:creator>
  <cp:lastModifiedBy>Khan, Nuzhat F (DWE)</cp:lastModifiedBy>
  <cp:revision>5</cp:revision>
  <dcterms:created xsi:type="dcterms:W3CDTF">2016-12-06T22:40:44Z</dcterms:created>
  <dcterms:modified xsi:type="dcterms:W3CDTF">2016-12-06T23:05:46Z</dcterms:modified>
</cp:coreProperties>
</file>