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49"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7010400" cy="9296400"/>
  <p:embeddedFontLst>
    <p:embeddedFont>
      <p:font typeface="Wingdings 3" panose="05040102010807070707" pitchFamily="18" charset="2"/>
      <p:regular r:id="rId19"/>
    </p:embeddedFont>
    <p:embeddedFont>
      <p:font typeface="Century Gothic" panose="020B0502020202020204" pitchFamily="34" charset="0"/>
      <p:regular r:id="rId20"/>
      <p:bold r:id="rId21"/>
      <p:italic r:id="rId22"/>
      <p:boldItalic r:id="rId23"/>
    </p:embeddedFont>
    <p:embeddedFont>
      <p:font typeface="Economica" panose="020B060402020202020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5" d="100"/>
          <a:sy n="145" d="100"/>
        </p:scale>
        <p:origin x="62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05D77BB-8144-4BEC-9DBE-0D5206D73407}" type="datetimeFigureOut">
              <a:rPr lang="en-US" smtClean="0"/>
              <a:t>10/4/2016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DE58133-FA2F-404E-A042-E420A827C485}" type="slidenum">
              <a:rPr lang="en-US" smtClean="0"/>
              <a:t>‹#›</a:t>
            </a:fld>
            <a:endParaRPr lang="en-US"/>
          </a:p>
        </p:txBody>
      </p:sp>
    </p:spTree>
    <p:extLst>
      <p:ext uri="{BB962C8B-B14F-4D97-AF65-F5344CB8AC3E}">
        <p14:creationId xmlns:p14="http://schemas.microsoft.com/office/powerpoint/2010/main" val="1447714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6400" y="696913"/>
            <a:ext cx="6199188"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0" y="4415790"/>
            <a:ext cx="5608320" cy="41833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13463019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2574560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948365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093610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874969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983848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056451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207416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088503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053514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2654905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161906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549279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2736360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522520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2074692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085850"/>
            <a:ext cx="6619244" cy="2497186"/>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66216" y="3583035"/>
            <a:ext cx="6619244" cy="646065"/>
          </a:xfrm>
        </p:spPr>
        <p:txBody>
          <a:bodyPr anchor="t"/>
          <a:lstStyle>
            <a:lvl1pPr marL="0" indent="0" algn="l">
              <a:buNone/>
              <a:defRPr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extLst>
      <p:ext uri="{BB962C8B-B14F-4D97-AF65-F5344CB8AC3E}">
        <p14:creationId xmlns:p14="http://schemas.microsoft.com/office/powerpoint/2010/main" val="96450691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3600440"/>
            <a:ext cx="6619243" cy="425054"/>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216" y="514350"/>
            <a:ext cx="6619244" cy="27305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866217" y="4025494"/>
            <a:ext cx="6619242"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extLst>
      <p:ext uri="{BB962C8B-B14F-4D97-AF65-F5344CB8AC3E}">
        <p14:creationId xmlns:p14="http://schemas.microsoft.com/office/powerpoint/2010/main" val="192555663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6619244" cy="1485900"/>
          </a:xfrm>
        </p:spPr>
        <p:txBody>
          <a:bodyPr/>
          <a:lstStyle>
            <a:lvl1pPr>
              <a:defRPr sz="36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216" y="2743200"/>
            <a:ext cx="6619244" cy="177165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extLst>
      <p:ext uri="{BB962C8B-B14F-4D97-AF65-F5344CB8AC3E}">
        <p14:creationId xmlns:p14="http://schemas.microsoft.com/office/powerpoint/2010/main" val="206219873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085850"/>
            <a:ext cx="5999486" cy="1742531"/>
          </a:xfrm>
        </p:spPr>
        <p:txBody>
          <a:bodyPr/>
          <a:lstStyle>
            <a:lvl1pPr>
              <a:defRPr sz="36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47800" y="2828380"/>
            <a:ext cx="5539371" cy="256631"/>
          </a:xfrm>
        </p:spPr>
        <p:txBody>
          <a:bodyPr anchor="t">
            <a:normAutofit/>
          </a:bodyPr>
          <a:lstStyle>
            <a:lvl1pPr marL="0" indent="0">
              <a:buNone/>
              <a:defRPr lang="en-US" sz="1050" b="0" i="0" kern="1200" cap="small" dirty="0">
                <a:solidFill>
                  <a:schemeClr val="accent1"/>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0" name="Text Placeholder 3"/>
          <p:cNvSpPr>
            <a:spLocks noGrp="1"/>
          </p:cNvSpPr>
          <p:nvPr>
            <p:ph type="body" sz="half" idx="2"/>
          </p:nvPr>
        </p:nvSpPr>
        <p:spPr>
          <a:xfrm>
            <a:off x="866216" y="3262993"/>
            <a:ext cx="6619244" cy="12573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
        <p:nvSpPr>
          <p:cNvPr id="11" name="TextBox 10"/>
          <p:cNvSpPr txBox="1"/>
          <p:nvPr/>
        </p:nvSpPr>
        <p:spPr>
          <a:xfrm>
            <a:off x="673721" y="728440"/>
            <a:ext cx="601434" cy="1500411"/>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9150" dirty="0"/>
              <a:t>“</a:t>
            </a:r>
          </a:p>
        </p:txBody>
      </p:sp>
      <p:sp>
        <p:nvSpPr>
          <p:cNvPr id="13" name="TextBox 12"/>
          <p:cNvSpPr txBox="1"/>
          <p:nvPr/>
        </p:nvSpPr>
        <p:spPr>
          <a:xfrm>
            <a:off x="6997868" y="1960341"/>
            <a:ext cx="601434" cy="1500411"/>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389682982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343151"/>
            <a:ext cx="6619244" cy="1239885"/>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none">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extLst>
      <p:ext uri="{BB962C8B-B14F-4D97-AF65-F5344CB8AC3E}">
        <p14:creationId xmlns:p14="http://schemas.microsoft.com/office/powerpoint/2010/main" val="146229310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smtClean="0"/>
              <a:t>Click to edit Master title style</a:t>
            </a:r>
            <a:endParaRPr lang="en-US" dirty="0"/>
          </a:p>
        </p:txBody>
      </p:sp>
      <p:sp>
        <p:nvSpPr>
          <p:cNvPr id="3" name="Text Placeholder 2"/>
          <p:cNvSpPr>
            <a:spLocks noGrp="1"/>
          </p:cNvSpPr>
          <p:nvPr>
            <p:ph type="body" idx="1"/>
          </p:nvPr>
        </p:nvSpPr>
        <p:spPr>
          <a:xfrm>
            <a:off x="474710" y="1485900"/>
            <a:ext cx="2210150"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6" name="Text Placeholder 3"/>
          <p:cNvSpPr>
            <a:spLocks noGrp="1"/>
          </p:cNvSpPr>
          <p:nvPr>
            <p:ph type="body" sz="half" idx="15"/>
          </p:nvPr>
        </p:nvSpPr>
        <p:spPr>
          <a:xfrm>
            <a:off x="489347" y="2000250"/>
            <a:ext cx="2195513"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Text Placeholder 4"/>
          <p:cNvSpPr>
            <a:spLocks noGrp="1"/>
          </p:cNvSpPr>
          <p:nvPr>
            <p:ph type="body" sz="quarter" idx="3"/>
          </p:nvPr>
        </p:nvSpPr>
        <p:spPr>
          <a:xfrm>
            <a:off x="2912745" y="1485900"/>
            <a:ext cx="2202181"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9" name="Text Placeholder 3"/>
          <p:cNvSpPr>
            <a:spLocks noGrp="1"/>
          </p:cNvSpPr>
          <p:nvPr>
            <p:ph type="body" sz="half" idx="16"/>
          </p:nvPr>
        </p:nvSpPr>
        <p:spPr>
          <a:xfrm>
            <a:off x="2904829" y="2000250"/>
            <a:ext cx="2210096"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4" name="Text Placeholder 4"/>
          <p:cNvSpPr>
            <a:spLocks noGrp="1"/>
          </p:cNvSpPr>
          <p:nvPr>
            <p:ph type="body" sz="quarter" idx="13"/>
          </p:nvPr>
        </p:nvSpPr>
        <p:spPr>
          <a:xfrm>
            <a:off x="5343525" y="1485900"/>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Text Placeholder 3"/>
          <p:cNvSpPr>
            <a:spLocks noGrp="1"/>
          </p:cNvSpPr>
          <p:nvPr>
            <p:ph type="body" sz="half" idx="17"/>
          </p:nvPr>
        </p:nvSpPr>
        <p:spPr>
          <a:xfrm>
            <a:off x="5343525" y="2000250"/>
            <a:ext cx="2199085"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smtClean="0"/>
              <a:t>10/4/2016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extLst>
      <p:ext uri="{BB962C8B-B14F-4D97-AF65-F5344CB8AC3E}">
        <p14:creationId xmlns:p14="http://schemas.microsoft.com/office/powerpoint/2010/main" val="350466133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smtClean="0"/>
              <a:t>Click to edit Master title style</a:t>
            </a:r>
            <a:endParaRPr lang="en-US" dirty="0"/>
          </a:p>
        </p:txBody>
      </p:sp>
      <p:sp>
        <p:nvSpPr>
          <p:cNvPr id="3" name="Text Placeholder 2"/>
          <p:cNvSpPr>
            <a:spLocks noGrp="1"/>
          </p:cNvSpPr>
          <p:nvPr>
            <p:ph type="body" idx="1"/>
          </p:nvPr>
        </p:nvSpPr>
        <p:spPr>
          <a:xfrm>
            <a:off x="489347" y="3188212"/>
            <a:ext cx="2205038"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9" name="Picture Placeholder 2"/>
          <p:cNvSpPr>
            <a:spLocks noGrp="1" noChangeAspect="1"/>
          </p:cNvSpPr>
          <p:nvPr>
            <p:ph type="pic" idx="15"/>
          </p:nvPr>
        </p:nvSpPr>
        <p:spPr>
          <a:xfrm>
            <a:off x="489347" y="1657350"/>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2" name="Text Placeholder 3"/>
          <p:cNvSpPr>
            <a:spLocks noGrp="1"/>
          </p:cNvSpPr>
          <p:nvPr>
            <p:ph type="body" sz="half" idx="18"/>
          </p:nvPr>
        </p:nvSpPr>
        <p:spPr>
          <a:xfrm>
            <a:off x="489347" y="3620409"/>
            <a:ext cx="220503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Text Placeholder 4"/>
          <p:cNvSpPr>
            <a:spLocks noGrp="1"/>
          </p:cNvSpPr>
          <p:nvPr>
            <p:ph type="body" sz="quarter" idx="3"/>
          </p:nvPr>
        </p:nvSpPr>
        <p:spPr>
          <a:xfrm>
            <a:off x="2917032" y="3188212"/>
            <a:ext cx="219789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031" y="1657350"/>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3" name="Text Placeholder 3"/>
          <p:cNvSpPr>
            <a:spLocks noGrp="1"/>
          </p:cNvSpPr>
          <p:nvPr>
            <p:ph type="body" sz="half" idx="19"/>
          </p:nvPr>
        </p:nvSpPr>
        <p:spPr>
          <a:xfrm>
            <a:off x="2916016" y="3620408"/>
            <a:ext cx="2200805"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4" name="Text Placeholder 4"/>
          <p:cNvSpPr>
            <a:spLocks noGrp="1"/>
          </p:cNvSpPr>
          <p:nvPr>
            <p:ph type="body" sz="quarter" idx="13"/>
          </p:nvPr>
        </p:nvSpPr>
        <p:spPr>
          <a:xfrm>
            <a:off x="5343525" y="3188212"/>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31" name="Picture Placeholder 2"/>
          <p:cNvSpPr>
            <a:spLocks noGrp="1" noChangeAspect="1"/>
          </p:cNvSpPr>
          <p:nvPr>
            <p:ph type="pic" idx="22"/>
          </p:nvPr>
        </p:nvSpPr>
        <p:spPr>
          <a:xfrm>
            <a:off x="5343525" y="1657350"/>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20"/>
          </p:nvPr>
        </p:nvSpPr>
        <p:spPr>
          <a:xfrm>
            <a:off x="5343432" y="3620406"/>
            <a:ext cx="220199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smtClean="0"/>
              <a:t>10/4/2016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extLst>
      <p:ext uri="{BB962C8B-B14F-4D97-AF65-F5344CB8AC3E}">
        <p14:creationId xmlns:p14="http://schemas.microsoft.com/office/powerpoint/2010/main" val="103289814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extLst>
      <p:ext uri="{BB962C8B-B14F-4D97-AF65-F5344CB8AC3E}">
        <p14:creationId xmlns:p14="http://schemas.microsoft.com/office/powerpoint/2010/main" val="3394393915"/>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22660"/>
            <a:ext cx="1314451" cy="4369594"/>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348" y="665561"/>
            <a:ext cx="5567362" cy="40266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extLst>
      <p:ext uri="{BB962C8B-B14F-4D97-AF65-F5344CB8AC3E}">
        <p14:creationId xmlns:p14="http://schemas.microsoft.com/office/powerpoint/2010/main" val="2922615917"/>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2" name="Shape 22"/>
          <p:cNvSpPr txBox="1">
            <a:spLocks noGrp="1"/>
          </p:cNvSpPr>
          <p:nvPr>
            <p:ph type="title"/>
          </p:nvPr>
        </p:nvSpPr>
        <p:spPr>
          <a:xfrm>
            <a:off x="311700" y="315925"/>
            <a:ext cx="8520600" cy="8313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5225"/>
            <a:ext cx="8520600" cy="3354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356550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smtClean="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extLst>
      <p:ext uri="{BB962C8B-B14F-4D97-AF65-F5344CB8AC3E}">
        <p14:creationId xmlns:p14="http://schemas.microsoft.com/office/powerpoint/2010/main" val="270994575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146300"/>
            <a:ext cx="6619243" cy="1436735"/>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all">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extLst>
      <p:ext uri="{BB962C8B-B14F-4D97-AF65-F5344CB8AC3E}">
        <p14:creationId xmlns:p14="http://schemas.microsoft.com/office/powerpoint/2010/main" val="137290713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485" y="1545432"/>
            <a:ext cx="3297254" cy="3146822"/>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0870" y="1542069"/>
            <a:ext cx="3297256" cy="315018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extLst>
      <p:ext uri="{BB962C8B-B14F-4D97-AF65-F5344CB8AC3E}">
        <p14:creationId xmlns:p14="http://schemas.microsoft.com/office/powerpoint/2010/main" val="313582887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485"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27485" y="1885950"/>
            <a:ext cx="3297254" cy="28063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0872"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240872" y="1885950"/>
            <a:ext cx="3297254" cy="28063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10/4/2016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extLst>
      <p:ext uri="{BB962C8B-B14F-4D97-AF65-F5344CB8AC3E}">
        <p14:creationId xmlns:p14="http://schemas.microsoft.com/office/powerpoint/2010/main" val="421339706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10/4/2016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extLst>
      <p:ext uri="{BB962C8B-B14F-4D97-AF65-F5344CB8AC3E}">
        <p14:creationId xmlns:p14="http://schemas.microsoft.com/office/powerpoint/2010/main" val="345338643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10/4/2016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pPr lvl="0">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1144723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2550798" cy="1085850"/>
          </a:xfrm>
        </p:spPr>
        <p:txBody>
          <a:bodyPr anchor="b"/>
          <a:lstStyle>
            <a:lvl1pPr algn="l">
              <a:defRPr sz="1800" b="0"/>
            </a:lvl1pPr>
          </a:lstStyle>
          <a:p>
            <a:r>
              <a:rPr lang="en-US" smtClean="0"/>
              <a:t>Click to edit Master title style</a:t>
            </a:r>
            <a:endParaRPr lang="en-US" dirty="0"/>
          </a:p>
        </p:txBody>
      </p:sp>
      <p:sp>
        <p:nvSpPr>
          <p:cNvPr id="3" name="Content Placeholder 2"/>
          <p:cNvSpPr>
            <a:spLocks noGrp="1"/>
          </p:cNvSpPr>
          <p:nvPr>
            <p:ph idx="1"/>
          </p:nvPr>
        </p:nvSpPr>
        <p:spPr>
          <a:xfrm>
            <a:off x="3588462" y="1085850"/>
            <a:ext cx="3896998" cy="3429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216" y="2346961"/>
            <a:ext cx="2550797" cy="21716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10/4/2016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extLst>
      <p:ext uri="{BB962C8B-B14F-4D97-AF65-F5344CB8AC3E}">
        <p14:creationId xmlns:p14="http://schemas.microsoft.com/office/powerpoint/2010/main" val="401133047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390644"/>
            <a:ext cx="3819680" cy="1181106"/>
          </a:xfrm>
        </p:spPr>
        <p:txBody>
          <a:bodyPr anchor="b">
            <a:normAutofit/>
          </a:bodyPr>
          <a:lstStyle>
            <a:lvl1pPr algn="l">
              <a:defRPr sz="27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2160" y="857250"/>
            <a:ext cx="240030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866216" y="2743200"/>
            <a:ext cx="3813734" cy="10287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extLst>
      <p:ext uri="{BB962C8B-B14F-4D97-AF65-F5344CB8AC3E}">
        <p14:creationId xmlns:p14="http://schemas.microsoft.com/office/powerpoint/2010/main" val="311045003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002264"/>
            <a:ext cx="3027759" cy="3141236"/>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169261"/>
            <a:ext cx="1141809" cy="1774090"/>
          </a:xfrm>
          <a:prstGeom prst="rect">
            <a:avLst/>
          </a:prstGeom>
        </p:spPr>
      </p:pic>
      <p:sp>
        <p:nvSpPr>
          <p:cNvPr id="16" name="Oval 15"/>
          <p:cNvSpPr/>
          <p:nvPr/>
        </p:nvSpPr>
        <p:spPr>
          <a:xfrm>
            <a:off x="6456759" y="1257300"/>
            <a:ext cx="2114550" cy="211455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713"/>
          <a:stretch/>
        </p:blipFill>
        <p:spPr>
          <a:xfrm>
            <a:off x="6000148" y="0"/>
            <a:ext cx="1202540" cy="857250"/>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4199"/>
          <a:stretch/>
        </p:blipFill>
        <p:spPr>
          <a:xfrm>
            <a:off x="6456759" y="4569649"/>
            <a:ext cx="745301" cy="573851"/>
          </a:xfrm>
          <a:prstGeom prst="rect">
            <a:avLst/>
          </a:prstGeom>
        </p:spPr>
      </p:pic>
      <p:sp>
        <p:nvSpPr>
          <p:cNvPr id="14" name="Rectangle 13"/>
          <p:cNvSpPr/>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39538"/>
            <a:ext cx="7053542" cy="1050398"/>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484" y="1539689"/>
            <a:ext cx="6709906" cy="3146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616730" y="1343026"/>
            <a:ext cx="74294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4AAD347D-5ACD-4C99-B74B-A9C85AD731AF}" type="datetimeFigureOut">
              <a:rPr lang="en-US" smtClean="0"/>
              <a:t>10/4/2016</a:t>
            </a:fld>
            <a:endParaRPr lang="en-US" dirty="0"/>
          </a:p>
        </p:txBody>
      </p:sp>
      <p:sp>
        <p:nvSpPr>
          <p:cNvPr id="5" name="Footer Placeholder 4"/>
          <p:cNvSpPr>
            <a:spLocks noGrp="1"/>
          </p:cNvSpPr>
          <p:nvPr>
            <p:ph type="ftr" sz="quarter" idx="3"/>
          </p:nvPr>
        </p:nvSpPr>
        <p:spPr>
          <a:xfrm rot="5400000">
            <a:off x="6713680" y="2418973"/>
            <a:ext cx="2894846"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4406" y="221797"/>
            <a:ext cx="628649" cy="575765"/>
          </a:xfrm>
          <a:prstGeom prst="rect">
            <a:avLst/>
          </a:prstGeom>
        </p:spPr>
        <p:txBody>
          <a:bodyPr vert="horz" lIns="91440" tIns="45720" rIns="91440" bIns="45720" rtlCol="0" anchor="b"/>
          <a:lstStyle>
            <a:lvl1pPr algn="ctr">
              <a:defRPr sz="2100" b="0" i="0">
                <a:solidFill>
                  <a:schemeClr val="tx1">
                    <a:tint val="75000"/>
                  </a:schemeClr>
                </a:solidFill>
              </a:defRPr>
            </a:lvl1pPr>
          </a:lstStyle>
          <a:p>
            <a:pPr lvl="0" algn="r">
              <a:spcBef>
                <a:spcPts val="0"/>
              </a:spcBef>
              <a:buNone/>
            </a:pPr>
            <a:fld id="{00000000-1234-1234-1234-123412341234}" type="slidenum">
              <a:rPr lang="en" sz="1000" smtClean="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extLst>
      <p:ext uri="{BB962C8B-B14F-4D97-AF65-F5344CB8AC3E}">
        <p14:creationId xmlns:p14="http://schemas.microsoft.com/office/powerpoint/2010/main" val="3465326680"/>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 id="2147483767" r:id="rId18"/>
  </p:sldLayoutIdLst>
  <p:hf sldNum="0" hdr="0" ftr="0" dt="0"/>
  <p:txStyles>
    <p:titleStyle>
      <a:lvl1pPr algn="l" defTabSz="342900" rtl="0" eaLnBrk="1" latinLnBrk="0" hangingPunct="1">
        <a:spcBef>
          <a:spcPct val="0"/>
        </a:spcBef>
        <a:buNone/>
        <a:defRPr sz="315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35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prstGeom prst="rect">
            <a:avLst/>
          </a:prstGeom>
        </p:spPr>
        <p:txBody>
          <a:bodyPr lIns="91425" tIns="91425" rIns="91425" bIns="91425" anchor="b" anchorCtr="0">
            <a:noAutofit/>
          </a:bodyPr>
          <a:lstStyle/>
          <a:p>
            <a:pPr lvl="0">
              <a:spcBef>
                <a:spcPts val="0"/>
              </a:spcBef>
              <a:buNone/>
            </a:pPr>
            <a:r>
              <a:rPr lang="en"/>
              <a:t>Unit 2 review</a:t>
            </a:r>
          </a:p>
        </p:txBody>
      </p:sp>
      <p:sp>
        <p:nvSpPr>
          <p:cNvPr id="63" name="Shape 63"/>
          <p:cNvSpPr txBox="1">
            <a:spLocks noGrp="1"/>
          </p:cNvSpPr>
          <p:nvPr>
            <p:ph type="subTitle" idx="1"/>
          </p:nvPr>
        </p:nvSpPr>
        <p:spPr>
          <a:prstGeom prst="rect">
            <a:avLst/>
          </a:prstGeom>
        </p:spPr>
        <p:txBody>
          <a:bodyPr lIns="91425" tIns="91425" rIns="91425" bIns="91425" anchor="t" anchorCtr="0">
            <a:noAutofit/>
          </a:bodyPr>
          <a:lstStyle/>
          <a:p>
            <a:pPr lvl="0">
              <a:spcBef>
                <a:spcPts val="0"/>
              </a:spcBef>
              <a:buNone/>
            </a:pPr>
            <a:r>
              <a:rPr lang="en"/>
              <a:t>Multiplication of Decimals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a:t>#9</a:t>
            </a:r>
          </a:p>
        </p:txBody>
      </p:sp>
      <p:sp>
        <p:nvSpPr>
          <p:cNvPr id="120" name="Shape 120"/>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r>
              <a:rPr lang="en" sz="3600"/>
              <a:t>Create a list showing all the factors for 40.  (Use the factor chart to help you.)</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a:t>#10</a:t>
            </a:r>
          </a:p>
        </p:txBody>
      </p:sp>
      <p:sp>
        <p:nvSpPr>
          <p:cNvPr id="126" name="Shape 126"/>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r>
              <a:rPr lang="en" sz="3600"/>
              <a:t>Miss English played a decimal relay game with each of her classes.  The fastest time was 29.76 seconds.  What is this time rounded to the nearest second?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a:t>#11</a:t>
            </a:r>
          </a:p>
        </p:txBody>
      </p:sp>
      <p:sp>
        <p:nvSpPr>
          <p:cNvPr id="132" name="Shape 132"/>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r>
              <a:rPr lang="en" sz="3600"/>
              <a:t>Erik sold his Aunt $14.67 worth of items for the fundraiser.  She paid him with a $20.00 bill.  How much change should he give her?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a:t>#12</a:t>
            </a:r>
          </a:p>
        </p:txBody>
      </p:sp>
      <p:sp>
        <p:nvSpPr>
          <p:cNvPr id="138" name="Shape 138"/>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r>
              <a:rPr lang="en" sz="3000"/>
              <a:t>Casey wants to take 12 friends to Cinemark for her birthday party.  Each ticket will cost 8.50.  She needs to tell her mom how much the party is going to cost.  How can she solve the problem?  Write an expression.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a:t>#13</a:t>
            </a:r>
          </a:p>
        </p:txBody>
      </p:sp>
      <p:sp>
        <p:nvSpPr>
          <p:cNvPr id="144" name="Shape 144"/>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r>
              <a:rPr lang="en" sz="3600"/>
              <a:t>Write a number with the digit 7 in the hundredths place.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a:t>#14</a:t>
            </a:r>
          </a:p>
        </p:txBody>
      </p:sp>
      <p:sp>
        <p:nvSpPr>
          <p:cNvPr id="150" name="Shape 150"/>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r>
              <a:rPr lang="en" sz="3600"/>
              <a:t>Solve for the following expression:</a:t>
            </a:r>
          </a:p>
          <a:p>
            <a:pPr lvl="0">
              <a:spcBef>
                <a:spcPts val="0"/>
              </a:spcBef>
              <a:buNone/>
            </a:pPr>
            <a:r>
              <a:rPr lang="en" sz="3600"/>
              <a:t>0.63 x 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a:t>#1</a:t>
            </a:r>
          </a:p>
        </p:txBody>
      </p:sp>
      <p:sp>
        <p:nvSpPr>
          <p:cNvPr id="69" name="Shape 69"/>
          <p:cNvSpPr txBox="1">
            <a:spLocks noGrp="1"/>
          </p:cNvSpPr>
          <p:nvPr>
            <p:ph type="body" idx="1"/>
          </p:nvPr>
        </p:nvSpPr>
        <p:spPr>
          <a:prstGeom prst="rect">
            <a:avLst/>
          </a:prstGeom>
        </p:spPr>
        <p:txBody>
          <a:bodyPr lIns="91425" tIns="91425" rIns="91425" bIns="91425" anchor="t" anchorCtr="0">
            <a:noAutofit/>
          </a:bodyPr>
          <a:lstStyle/>
          <a:p>
            <a:pPr lvl="0" rtl="0">
              <a:spcBef>
                <a:spcPts val="0"/>
              </a:spcBef>
              <a:buNone/>
            </a:pPr>
            <a:r>
              <a:rPr lang="en" sz="3000"/>
              <a:t>Robin earns $10.85 an hour babysitting her cousins.  She works 4 hours on Friday and 4 more hours on Saturday.  Write an expression that can be used to determine how much she earned working this weekend.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a:t>#2</a:t>
            </a:r>
          </a:p>
        </p:txBody>
      </p:sp>
      <p:sp>
        <p:nvSpPr>
          <p:cNvPr id="75" name="Shape 75"/>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r>
              <a:rPr lang="en" sz="3600"/>
              <a:t>The fifth grade teachers went to Chuys for dinner. They split the bill evenly between the 9 of them and each paid $6.49.  What was the total bill before they split it?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a:t>#3</a:t>
            </a:r>
          </a:p>
        </p:txBody>
      </p:sp>
      <p:sp>
        <p:nvSpPr>
          <p:cNvPr id="81" name="Shape 81"/>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r>
              <a:rPr lang="en" sz="3600" dirty="0" smtClean="0"/>
              <a:t>A </a:t>
            </a:r>
            <a:r>
              <a:rPr lang="en" sz="3600" dirty="0"/>
              <a:t>popsicle costs $0.32.  How much will it cost to purchase 8?  Draw a model to help solve.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a:t>#4</a:t>
            </a:r>
          </a:p>
        </p:txBody>
      </p:sp>
      <p:sp>
        <p:nvSpPr>
          <p:cNvPr id="87" name="Shape 87"/>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r>
              <a:rPr lang="en" sz="3600"/>
              <a:t>What is the perimeter of the square?</a:t>
            </a:r>
          </a:p>
          <a:p>
            <a:pPr lvl="0">
              <a:spcBef>
                <a:spcPts val="0"/>
              </a:spcBef>
              <a:buNone/>
            </a:pPr>
            <a:r>
              <a:rPr lang="en" sz="3000"/>
              <a:t>							8.2 in</a:t>
            </a:r>
          </a:p>
        </p:txBody>
      </p:sp>
      <p:sp>
        <p:nvSpPr>
          <p:cNvPr id="88" name="Shape 88"/>
          <p:cNvSpPr/>
          <p:nvPr/>
        </p:nvSpPr>
        <p:spPr>
          <a:xfrm>
            <a:off x="3214150" y="2731300"/>
            <a:ext cx="1878000" cy="1884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a:t>#5</a:t>
            </a:r>
          </a:p>
        </p:txBody>
      </p:sp>
      <p:sp>
        <p:nvSpPr>
          <p:cNvPr id="94" name="Shape 94"/>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r>
              <a:rPr lang="en" sz="2400"/>
              <a:t>What expression is represented by the model below?</a:t>
            </a:r>
          </a:p>
          <a:p>
            <a:pPr lvl="0">
              <a:spcBef>
                <a:spcPts val="0"/>
              </a:spcBef>
              <a:buNone/>
            </a:pPr>
            <a:endParaRPr/>
          </a:p>
        </p:txBody>
      </p:sp>
      <p:pic>
        <p:nvPicPr>
          <p:cNvPr id="95" name="Shape 95"/>
          <p:cNvPicPr preferRelativeResize="0"/>
          <p:nvPr/>
        </p:nvPicPr>
        <p:blipFill>
          <a:blip r:embed="rId3">
            <a:alphaModFix/>
          </a:blip>
          <a:stretch>
            <a:fillRect/>
          </a:stretch>
        </p:blipFill>
        <p:spPr>
          <a:xfrm>
            <a:off x="2916425" y="1715975"/>
            <a:ext cx="3136300" cy="3102824"/>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a:t>#6</a:t>
            </a:r>
          </a:p>
        </p:txBody>
      </p:sp>
      <p:sp>
        <p:nvSpPr>
          <p:cNvPr id="101" name="Shape 101"/>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r>
              <a:rPr lang="en" sz="2400"/>
              <a:t>What is the multiplication sentence shown by the model below?</a:t>
            </a:r>
          </a:p>
          <a:p>
            <a:pPr lvl="0">
              <a:spcBef>
                <a:spcPts val="0"/>
              </a:spcBef>
              <a:buNone/>
            </a:pPr>
            <a:endParaRPr/>
          </a:p>
        </p:txBody>
      </p:sp>
      <p:pic>
        <p:nvPicPr>
          <p:cNvPr id="102" name="Shape 102"/>
          <p:cNvPicPr preferRelativeResize="0"/>
          <p:nvPr/>
        </p:nvPicPr>
        <p:blipFill>
          <a:blip r:embed="rId3">
            <a:alphaModFix/>
          </a:blip>
          <a:stretch>
            <a:fillRect/>
          </a:stretch>
        </p:blipFill>
        <p:spPr>
          <a:xfrm>
            <a:off x="3092977" y="1753475"/>
            <a:ext cx="3185149" cy="3151150"/>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a:t>#7</a:t>
            </a:r>
          </a:p>
        </p:txBody>
      </p:sp>
      <p:sp>
        <p:nvSpPr>
          <p:cNvPr id="108" name="Shape 108"/>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r>
              <a:rPr lang="en" sz="3600"/>
              <a:t>Miss English went to 15 pokestops this weekend.  At each pokestop she caught 20 pokemon.  How many pokemon did she catch altogether?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
              <a:t>#8</a:t>
            </a:r>
          </a:p>
        </p:txBody>
      </p:sp>
      <p:sp>
        <p:nvSpPr>
          <p:cNvPr id="114" name="Shape 114"/>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r>
              <a:rPr lang="en" sz="3600"/>
              <a:t>What are the first six multiples of the number 9?</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1446</TotalTime>
  <Words>341</Words>
  <Application>Microsoft Office PowerPoint</Application>
  <PresentationFormat>On-screen Show (16:9)</PresentationFormat>
  <Paragraphs>32</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Wingdings 3</vt:lpstr>
      <vt:lpstr>Arial</vt:lpstr>
      <vt:lpstr>Century Gothic</vt:lpstr>
      <vt:lpstr>Economica</vt:lpstr>
      <vt:lpstr>Ion</vt:lpstr>
      <vt:lpstr>Unit 2 review</vt:lpstr>
      <vt:lpstr>#1</vt:lpstr>
      <vt:lpstr>#2</vt:lpstr>
      <vt:lpstr>#3</vt:lpstr>
      <vt:lpstr>#4</vt:lpstr>
      <vt:lpstr>#5</vt:lpstr>
      <vt:lpstr>#6</vt:lpstr>
      <vt:lpstr>#7</vt:lpstr>
      <vt:lpstr>#8</vt:lpstr>
      <vt:lpstr>#9</vt:lpstr>
      <vt:lpstr>#10</vt:lpstr>
      <vt:lpstr>#11</vt:lpstr>
      <vt:lpstr>#12</vt:lpstr>
      <vt:lpstr>#13</vt:lpstr>
      <vt:lpstr>#14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review</dc:title>
  <dc:creator>Khan, Nuzhat F (DWE)</dc:creator>
  <cp:lastModifiedBy>Khan, Nuzhat F (DWE)</cp:lastModifiedBy>
  <cp:revision>5</cp:revision>
  <cp:lastPrinted>2016-10-04T17:06:01Z</cp:lastPrinted>
  <dcterms:modified xsi:type="dcterms:W3CDTF">2016-10-04T18:04:42Z</dcterms:modified>
</cp:coreProperties>
</file>